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93" d="100"/>
          <a:sy n="93" d="100"/>
        </p:scale>
        <p:origin x="84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2DGP </a:t>
            </a:r>
            <a:r>
              <a:rPr lang="ko-KR" altLang="en-US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최종발표</a:t>
            </a:r>
            <a:endParaRPr lang="ko-KR" altLang="en-US" dirty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2018180012 </a:t>
            </a:r>
            <a:r>
              <a:rPr lang="ko-KR" altLang="en-US" dirty="0" smtClean="0"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김정윤</a:t>
            </a:r>
            <a:endParaRPr lang="ko-KR" altLang="en-US" dirty="0"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4261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233737"/>
            <a:ext cx="9601200" cy="1485900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개발 진척도</a:t>
            </a:r>
            <a:endParaRPr lang="ko-KR" altLang="en-US" dirty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1125158"/>
              </p:ext>
            </p:extLst>
          </p:nvPr>
        </p:nvGraphicFramePr>
        <p:xfrm>
          <a:off x="1371600" y="976687"/>
          <a:ext cx="10543734" cy="5660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8714">
                  <a:extLst>
                    <a:ext uri="{9D8B030D-6E8A-4147-A177-3AD203B41FA5}">
                      <a16:colId xmlns:a16="http://schemas.microsoft.com/office/drawing/2014/main" val="2968328355"/>
                    </a:ext>
                  </a:extLst>
                </a:gridCol>
                <a:gridCol w="3291840">
                  <a:extLst>
                    <a:ext uri="{9D8B030D-6E8A-4147-A177-3AD203B41FA5}">
                      <a16:colId xmlns:a16="http://schemas.microsoft.com/office/drawing/2014/main" val="1009123407"/>
                    </a:ext>
                  </a:extLst>
                </a:gridCol>
                <a:gridCol w="5233180">
                  <a:extLst>
                    <a:ext uri="{9D8B030D-6E8A-4147-A177-3AD203B41FA5}">
                      <a16:colId xmlns:a16="http://schemas.microsoft.com/office/drawing/2014/main" val="1063184588"/>
                    </a:ext>
                  </a:extLst>
                </a:gridCol>
              </a:tblGrid>
              <a:tr h="4280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내용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1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차 발표 목표 범위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최종 완료 범위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243252"/>
                  </a:ext>
                </a:extLst>
              </a:tr>
              <a:tr h="6807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맵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레벨 별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1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종류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총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3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개 레벨과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3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개의 맵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(100%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완료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)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487442"/>
                  </a:ext>
                </a:extLst>
              </a:tr>
              <a:tr h="6807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캐릭터 컨트롤러</a:t>
                      </a:r>
                      <a:endParaRPr lang="en-US" altLang="ko-KR" dirty="0" smtClean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  <a:p>
                      <a:pPr latinLnBrk="1"/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&amp;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캐릭터 기술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F,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J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키를 이용한 젤리 공격</a:t>
                      </a:r>
                      <a:endParaRPr lang="en-US" altLang="ko-KR" baseline="0" dirty="0" smtClean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  <a:p>
                      <a:pPr latinLnBrk="1"/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F,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J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에다가 스페이스 키까지 추가하여 보스 </a:t>
                      </a:r>
                      <a:r>
                        <a:rPr lang="en-US" altLang="ko-KR" baseline="0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hp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를 깎을 수 있음 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(100%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완료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)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4687343"/>
                  </a:ext>
                </a:extLst>
              </a:tr>
              <a:tr h="6807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게임 코어기능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젤리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&amp;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캐릭터의 충돌구현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</a:p>
                    <a:p>
                      <a:pPr latinLnBrk="1"/>
                      <a:r>
                        <a:rPr lang="ko-KR" altLang="en-US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지정에임에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맞춰 공격 못할 시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en-US" altLang="ko-KR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hp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감소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젤리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&amp;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캐릭터의 충돌구현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</a:p>
                    <a:p>
                      <a:pPr latinLnBrk="1"/>
                      <a:r>
                        <a:rPr lang="ko-KR" altLang="en-US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지정에임에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맞춰 공격 못할 시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en-US" altLang="ko-KR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hp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감소</a:t>
                      </a:r>
                    </a:p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총알이 보스에 닿을 시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보스 </a:t>
                      </a:r>
                      <a:r>
                        <a:rPr lang="en-US" altLang="ko-KR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hp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감소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(100%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완료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)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559733"/>
                  </a:ext>
                </a:extLst>
              </a:tr>
              <a:tr h="6807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게임 난이도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게임 난이도 증가 시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체력추가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1, 2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난이도는 체력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5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</a:t>
                      </a:r>
                      <a:endParaRPr lang="en-US" altLang="ko-KR" dirty="0" smtClean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  <a:p>
                      <a:pPr latinLnBrk="1"/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3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난이도는 체력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10 (100%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완료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)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035451"/>
                  </a:ext>
                </a:extLst>
              </a:tr>
              <a:tr h="6807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사운드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피해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타격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배경음악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성공 시 음악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실패 시 음악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피해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타격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배경음악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성공 시 음악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실패 시 음악</a:t>
                      </a:r>
                      <a:endParaRPr lang="ko-KR" altLang="en-US" dirty="0" smtClean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캐릭터 별 다른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F,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J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키 효과음 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(100%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완료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)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29416"/>
                  </a:ext>
                </a:extLst>
              </a:tr>
              <a:tr h="6807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애니메이션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상단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&amp;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하단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공격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피해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달리기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보스가 </a:t>
                      </a:r>
                      <a:r>
                        <a:rPr lang="ko-KR" altLang="en-US" baseline="0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죽는모션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성공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&amp;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실패 모션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달리기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성공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&amp;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실패 모션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,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보스 죽는 모션만 완벽히 나오고  피해와 상단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&amp; </a:t>
                      </a:r>
                      <a:r>
                        <a:rPr lang="ko-KR" altLang="en-US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하단공격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모션은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애매</a:t>
                      </a:r>
                      <a:endParaRPr lang="en-US" altLang="ko-KR" dirty="0" smtClean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  <a:p>
                      <a:pPr latinLnBrk="1"/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(90% 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완료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)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47098"/>
                  </a:ext>
                </a:extLst>
              </a:tr>
              <a:tr h="68076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캐릭터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레벨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</a:t>
                      </a:r>
                      <a:r>
                        <a:rPr lang="ko-KR" altLang="en-US" baseline="0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클리어시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아이템 모아서 캐릭터 </a:t>
                      </a:r>
                      <a:r>
                        <a:rPr lang="ko-KR" altLang="en-US" baseline="0" dirty="0" err="1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해금가능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캐릭터를 선택할 수 있고 </a:t>
                      </a:r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2</a:t>
                      </a:r>
                      <a:r>
                        <a:rPr lang="ko-KR" altLang="en-US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가지 캐릭터 종류</a:t>
                      </a:r>
                      <a:endParaRPr lang="en-US" altLang="ko-KR" dirty="0" smtClean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  <a:p>
                      <a:pPr latinLnBrk="1"/>
                      <a:r>
                        <a:rPr lang="en-US" altLang="ko-KR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(100%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 </a:t>
                      </a:r>
                      <a:r>
                        <a:rPr lang="ko-KR" altLang="en-US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완료</a:t>
                      </a:r>
                      <a:r>
                        <a:rPr lang="en-US" altLang="ko-KR" baseline="0" dirty="0" smtClean="0">
                          <a:latin typeface="한컴 윤고딕 230" panose="02020603020101020101" pitchFamily="18" charset="-127"/>
                          <a:ea typeface="한컴 윤고딕 230" panose="02020603020101020101" pitchFamily="18" charset="-127"/>
                        </a:rPr>
                        <a:t>)</a:t>
                      </a:r>
                      <a:endParaRPr lang="ko-KR" altLang="en-US" dirty="0">
                        <a:latin typeface="한컴 윤고딕 230" panose="02020603020101020101" pitchFamily="18" charset="-127"/>
                        <a:ea typeface="한컴 윤고딕 230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4993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1710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344837"/>
            <a:ext cx="9601200" cy="848532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2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깃 </a:t>
            </a:r>
            <a:r>
              <a:rPr lang="ko-KR" altLang="en-US" sz="3200" dirty="0" err="1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커밋</a:t>
            </a:r>
            <a:r>
              <a:rPr lang="ko-KR" altLang="en-US" sz="32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통계</a:t>
            </a:r>
            <a:endParaRPr lang="ko-KR" altLang="en-US" sz="3200" dirty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907216"/>
            <a:ext cx="7111158" cy="2343061"/>
          </a:xfrm>
        </p:spPr>
      </p:pic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113869"/>
              </p:ext>
            </p:extLst>
          </p:nvPr>
        </p:nvGraphicFramePr>
        <p:xfrm>
          <a:off x="1371600" y="3529366"/>
          <a:ext cx="10565476" cy="2996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369">
                  <a:extLst>
                    <a:ext uri="{9D8B030D-6E8A-4147-A177-3AD203B41FA5}">
                      <a16:colId xmlns:a16="http://schemas.microsoft.com/office/drawing/2014/main" val="990838021"/>
                    </a:ext>
                  </a:extLst>
                </a:gridCol>
                <a:gridCol w="2641369">
                  <a:extLst>
                    <a:ext uri="{9D8B030D-6E8A-4147-A177-3AD203B41FA5}">
                      <a16:colId xmlns:a16="http://schemas.microsoft.com/office/drawing/2014/main" val="3392278810"/>
                    </a:ext>
                  </a:extLst>
                </a:gridCol>
                <a:gridCol w="2641369">
                  <a:extLst>
                    <a:ext uri="{9D8B030D-6E8A-4147-A177-3AD203B41FA5}">
                      <a16:colId xmlns:a16="http://schemas.microsoft.com/office/drawing/2014/main" val="677899898"/>
                    </a:ext>
                  </a:extLst>
                </a:gridCol>
                <a:gridCol w="2641369">
                  <a:extLst>
                    <a:ext uri="{9D8B030D-6E8A-4147-A177-3AD203B41FA5}">
                      <a16:colId xmlns:a16="http://schemas.microsoft.com/office/drawing/2014/main" val="2084138661"/>
                    </a:ext>
                  </a:extLst>
                </a:gridCol>
              </a:tblGrid>
              <a:tr h="49935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Sep 29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Nov 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830128"/>
                  </a:ext>
                </a:extLst>
              </a:tr>
              <a:tr h="49935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 Oct 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Nov 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0321577"/>
                  </a:ext>
                </a:extLst>
              </a:tr>
              <a:tr h="49935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Oct 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Nov 24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659502"/>
                  </a:ext>
                </a:extLst>
              </a:tr>
              <a:tr h="49935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 Oct 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</a:t>
                      </a:r>
                      <a:r>
                        <a:rPr lang="en-US" altLang="ko-KR" baseline="0" dirty="0" smtClean="0"/>
                        <a:t> of Dec 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38576"/>
                  </a:ext>
                </a:extLst>
              </a:tr>
              <a:tr h="49935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Oct</a:t>
                      </a:r>
                      <a:r>
                        <a:rPr lang="en-US" altLang="ko-KR" baseline="0" dirty="0" smtClean="0"/>
                        <a:t> 27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</a:t>
                      </a:r>
                      <a:r>
                        <a:rPr lang="en-US" altLang="ko-KR" baseline="0" dirty="0" smtClean="0"/>
                        <a:t> of Dec 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883846"/>
                  </a:ext>
                </a:extLst>
              </a:tr>
              <a:tr h="49935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Nov 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57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0354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27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[VAP]KakaoTalk_Video_20191210_1518_18_93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2019" y="439547"/>
            <a:ext cx="10434266" cy="5868786"/>
          </a:xfrm>
        </p:spPr>
      </p:pic>
    </p:spTree>
    <p:extLst>
      <p:ext uri="{BB962C8B-B14F-4D97-AF65-F5344CB8AC3E}">
        <p14:creationId xmlns:p14="http://schemas.microsoft.com/office/powerpoint/2010/main" val="181380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[VAP]KakaoTalk_Video_20191210_1518_12_74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7417" y="667913"/>
            <a:ext cx="10224604" cy="5750861"/>
          </a:xfrm>
        </p:spPr>
      </p:pic>
    </p:spTree>
    <p:extLst>
      <p:ext uri="{BB962C8B-B14F-4D97-AF65-F5344CB8AC3E}">
        <p14:creationId xmlns:p14="http://schemas.microsoft.com/office/powerpoint/2010/main" val="110635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66667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TM10001105[[fn=자르기]]</Template>
  <TotalTime>59</TotalTime>
  <Words>284</Words>
  <Application>Microsoft Office PowerPoint</Application>
  <PresentationFormat>와이드스크린</PresentationFormat>
  <Paragraphs>58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돋움</vt:lpstr>
      <vt:lpstr>한컴 윤고딕 230</vt:lpstr>
      <vt:lpstr>한컴 윤고딕 240</vt:lpstr>
      <vt:lpstr>Arial</vt:lpstr>
      <vt:lpstr>Franklin Gothic Book</vt:lpstr>
      <vt:lpstr>Crop</vt:lpstr>
      <vt:lpstr>2DGP 최종발표</vt:lpstr>
      <vt:lpstr>개발 진척도</vt:lpstr>
      <vt:lpstr>깃 커밋 통계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최종발표</dc:title>
  <dc:creator>mmh2018@naver.com</dc:creator>
  <cp:lastModifiedBy>mmh2018@naver.com</cp:lastModifiedBy>
  <cp:revision>7</cp:revision>
  <dcterms:created xsi:type="dcterms:W3CDTF">2019-12-10T06:43:04Z</dcterms:created>
  <dcterms:modified xsi:type="dcterms:W3CDTF">2019-12-10T07:42:15Z</dcterms:modified>
</cp:coreProperties>
</file>

<file path=docProps/thumbnail.jpeg>
</file>